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9"/>
    <p:restoredTop sz="94633"/>
  </p:normalViewPr>
  <p:slideViewPr>
    <p:cSldViewPr snapToGrid="0">
      <p:cViewPr varScale="1">
        <p:scale>
          <a:sx n="32" d="100"/>
          <a:sy n="32" d="100"/>
        </p:scale>
        <p:origin x="192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DD1E6-6E00-41B0-57CF-334392C0E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9AB07D-F4C2-6897-EB1E-29C866E05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C12C44-E92E-7DB3-B35C-82DA94EC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8B2E11-4D49-A418-41AA-FA3000EF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0BF3F4-14F7-8CDB-A916-F6364FF7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28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673394-B96A-4142-B852-726ACD8A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200ACF-7B11-424D-1D1C-1541ADEC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520715-172E-7F81-5FFE-2D572142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1C828-26D6-B6F8-B616-6227D862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8514E7-8DEE-5012-34CC-C2B8F6E7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55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F199330-F3DE-ED15-5DB6-A9A30919F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EB3922-5D88-4D59-3F8A-57ED0404E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8CAA47-BE55-4C71-4E01-28854461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1318C1-6C19-28BE-F84C-4BE01F4C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2C1C15-C822-6316-4D71-41FB1530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47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B9BE6-F4D5-E537-7D9F-B06D1570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FE4EE4-8FF0-64F6-43C5-A1EEF891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C16607-CE59-0F2C-B2C1-E0341657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CADB2-A93F-F73B-94D4-CF0C5D42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6FD491-6DA0-B7AD-8F26-C47DB063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14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992A0-411F-547C-5E21-1E7DD5BE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E15381-450F-4509-D83D-A0975A14D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A84E86-4D84-B361-BA3A-EA75AC17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5CB64-DC5F-F807-AA1B-93417C6B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2D27BE-A75A-2052-F0EB-EE664941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33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C55BB6-900E-08EA-2541-188C5611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100B8-ED79-8CF0-24AA-6A8E2679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55A7C9-C920-BB2C-0CB8-DB26D99D8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703D3F-D827-B622-34F2-0EF7D3D6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0A53D9-C1FA-16A2-307C-7FC082F3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994856-7CE5-AF7E-8D2E-C8BCA03F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66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C6ACD-228F-C4D8-8A23-F7152C63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B15EEE-7E88-48C1-DA4D-49517F45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6AB784-0CAB-2C66-C069-DC206C47B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4A0A3D-9304-F4E7-CA91-3B1137552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1373604-DAF5-4A4B-13AF-8A9169805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41B20F-DB02-94BB-4FB5-56BFAC60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762BD5-4113-E5E8-7AEF-AD1C973A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DFAF8F-2729-1347-A46E-2387760A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5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900D83-9BD2-5244-A9DB-686B805C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8F815B-41FA-CA2B-7F7C-88DAE126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67DD58-00E8-967E-B789-FCB96853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65BAE5-FD07-3CFB-EC8F-B1997B76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16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954BBD-13BB-FD51-6AE3-C1257987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E0E08A-6BED-4CAD-FAC9-B6BAFEE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1AE511-283E-64B9-457B-5077BCC8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94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A7F75-1605-D892-9627-078CE454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71AD1D-5840-6780-D082-F4B91B8E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0280F5-3AC0-021F-69BC-C8C67CB04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63E48E-0A04-5F99-FACE-662DFE86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99273A-2037-0765-ED9D-F4B68C60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92B92E-6696-3278-3A89-E730D2F8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4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C6DA0-6DD6-E5F0-103C-9C6D5361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52B0AA-C47A-73A1-386B-A7E74786C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F59A97-0C97-BA9D-2352-BB41F65C1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CA9D84-7E47-70AC-8A9F-E0DB2546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AF6D83-6C7C-970C-09A5-654A6AE4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42E6E3-33BC-34AD-8166-FC2606C8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0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DA6318-FFBF-CEA3-080F-85FA2F7B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00FF29-A5AC-35DD-3D8D-7F22527C5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981D8F-8498-D4B7-C11E-9CA722EEB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25B5BD-2BF7-FB42-A50C-CE930090686B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2CAD0F-7AA7-F395-1568-2ACDC422E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1F7562-DCC5-12A8-7F97-23E108E95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ED4E2-26D7-A94E-8C94-AE1BDC597B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10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7B7D07D-367A-ED71-E8E8-E96D0C25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URL: https://</a:t>
            </a:r>
            <a:r>
              <a:rPr lang="it-IT" dirty="0" err="1"/>
              <a:t>www.pavesini.it</a:t>
            </a:r>
            <a:r>
              <a:rPr lang="it-IT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845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, schermata, logo, Marchio&#10;&#10;Descrizione generata automaticamente">
            <a:extLst>
              <a:ext uri="{FF2B5EF4-FFF2-40B4-BE49-F238E27FC236}">
                <a16:creationId xmlns:a16="http://schemas.microsoft.com/office/drawing/2014/main" id="{E704B0CC-8727-9AC9-7546-9FCE1C2F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" b="98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1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A55B656C-4DCD-267F-1741-B73E1BE5C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, schermata, Pubblicità online, Sito Web&#10;&#10;Descrizione generata automaticamente">
            <a:extLst>
              <a:ext uri="{FF2B5EF4-FFF2-40B4-BE49-F238E27FC236}">
                <a16:creationId xmlns:a16="http://schemas.microsoft.com/office/drawing/2014/main" id="{B09FD5F5-72D9-F4AF-00AC-6571A8B6A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, schermata, Pagina Web, software&#10;&#10;Descrizione generata automaticamente">
            <a:extLst>
              <a:ext uri="{FF2B5EF4-FFF2-40B4-BE49-F238E27FC236}">
                <a16:creationId xmlns:a16="http://schemas.microsoft.com/office/drawing/2014/main" id="{35A0CE13-077C-1074-A07F-B1EC0EBDE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21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URL: https://www.pavesini.it/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URL: https://www.pavesini.it/</dc:title>
  <dc:creator>BARBARA PIA FIORITO</dc:creator>
  <cp:lastModifiedBy>BARBARA PIA FIORITO</cp:lastModifiedBy>
  <cp:revision>3</cp:revision>
  <dcterms:created xsi:type="dcterms:W3CDTF">2024-03-24T15:47:06Z</dcterms:created>
  <dcterms:modified xsi:type="dcterms:W3CDTF">2024-03-24T15:51:54Z</dcterms:modified>
</cp:coreProperties>
</file>